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90" r:id="rId6"/>
    <p:sldId id="261" r:id="rId7"/>
    <p:sldId id="299" r:id="rId8"/>
    <p:sldId id="295" r:id="rId9"/>
    <p:sldId id="280" r:id="rId10"/>
    <p:sldId id="281" r:id="rId11"/>
    <p:sldId id="264" r:id="rId12"/>
    <p:sldId id="265" r:id="rId13"/>
    <p:sldId id="276" r:id="rId14"/>
    <p:sldId id="296" r:id="rId15"/>
    <p:sldId id="297" r:id="rId16"/>
    <p:sldId id="285" r:id="rId17"/>
    <p:sldId id="288" r:id="rId18"/>
    <p:sldId id="289" r:id="rId19"/>
    <p:sldId id="268" r:id="rId20"/>
    <p:sldId id="269" r:id="rId21"/>
    <p:sldId id="270" r:id="rId22"/>
    <p:sldId id="291" r:id="rId23"/>
    <p:sldId id="271" r:id="rId24"/>
    <p:sldId id="298" r:id="rId25"/>
    <p:sldId id="272" r:id="rId26"/>
    <p:sldId id="293" r:id="rId27"/>
    <p:sldId id="294" r:id="rId28"/>
    <p:sldId id="273" r:id="rId29"/>
    <p:sldId id="274" r:id="rId30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3"/>
    <a:srgbClr val="E1D4BB"/>
    <a:srgbClr val="D7C5A5"/>
    <a:srgbClr val="333027"/>
    <a:srgbClr val="F2E9D8"/>
    <a:srgbClr val="0808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46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139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8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47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13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3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13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4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58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13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6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23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81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9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95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2.png"/><Relationship Id="rId3" Type="http://schemas.openxmlformats.org/officeDocument/2006/relationships/video" Target="NULL" TargetMode="External"/><Relationship Id="rId7" Type="http://schemas.openxmlformats.org/officeDocument/2006/relationships/image" Target="../media/image99.png"/><Relationship Id="rId12" Type="http://schemas.openxmlformats.org/officeDocument/2006/relationships/image" Target="../media/image101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6.png"/><Relationship Id="rId4" Type="http://schemas.microsoft.com/office/2007/relationships/media" Target="../media/media2.gif"/><Relationship Id="rId9" Type="http://schemas.openxmlformats.org/officeDocument/2006/relationships/image" Target="../media/image96.png"/><Relationship Id="rId1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6.png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95.png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image" Target="../media/image117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9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8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7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706" y="930831"/>
            <a:ext cx="812530" cy="56509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6007" y="6390513"/>
            <a:ext cx="2094119" cy="122529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747" y="8317611"/>
            <a:ext cx="2392585" cy="11704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68" y="8317611"/>
            <a:ext cx="2392585" cy="11704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447" y="8317611"/>
            <a:ext cx="2392585" cy="117043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829" y="8327898"/>
            <a:ext cx="2392585" cy="117043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6227" y="8327898"/>
            <a:ext cx="2392585" cy="1170432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6007" y="6390513"/>
            <a:ext cx="2094119" cy="1225296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747" y="8317611"/>
            <a:ext cx="2392585" cy="1170432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68" y="8317611"/>
            <a:ext cx="2392585" cy="117043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447" y="8317611"/>
            <a:ext cx="2392585" cy="1170432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829" y="8327898"/>
            <a:ext cx="2392585" cy="1170432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6227" y="8327898"/>
            <a:ext cx="2392585" cy="117043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6007" y="6390513"/>
            <a:ext cx="2094119" cy="1225296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747" y="8317611"/>
            <a:ext cx="2392585" cy="1170432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68" y="8317611"/>
            <a:ext cx="2392585" cy="1170432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447" y="8317611"/>
            <a:ext cx="2392585" cy="117043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829" y="8327898"/>
            <a:ext cx="2392585" cy="1170432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6227" y="8327898"/>
            <a:ext cx="2392585" cy="117043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8006" y="884682"/>
            <a:ext cx="1551908" cy="7278624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6007" y="6390513"/>
            <a:ext cx="2094119" cy="1225296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747" y="8317611"/>
            <a:ext cx="2392585" cy="1170432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68" y="8317611"/>
            <a:ext cx="2392585" cy="1170432"/>
          </a:xfrm>
          <a:prstGeom prst="rect">
            <a:avLst/>
          </a:prstGeom>
        </p:spPr>
      </p:pic>
      <p:pic>
        <p:nvPicPr>
          <p:cNvPr id="29" name="Object 2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447" y="8317611"/>
            <a:ext cx="2392585" cy="1170432"/>
          </a:xfrm>
          <a:prstGeom prst="rect">
            <a:avLst/>
          </a:prstGeom>
        </p:spPr>
      </p:pic>
      <p:pic>
        <p:nvPicPr>
          <p:cNvPr id="30" name="Object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829" y="8327898"/>
            <a:ext cx="2392585" cy="1170432"/>
          </a:xfrm>
          <a:prstGeom prst="rect">
            <a:avLst/>
          </a:prstGeom>
        </p:spPr>
      </p:pic>
      <p:pic>
        <p:nvPicPr>
          <p:cNvPr id="31" name="Object 3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6227" y="8327898"/>
            <a:ext cx="2392585" cy="1170432"/>
          </a:xfrm>
          <a:prstGeom prst="rect">
            <a:avLst/>
          </a:prstGeom>
        </p:spPr>
      </p:pic>
      <p:pic>
        <p:nvPicPr>
          <p:cNvPr id="32" name="Object 3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6246" y="7732824"/>
            <a:ext cx="2012109" cy="120700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886" y="9248442"/>
            <a:ext cx="17556480" cy="735234"/>
          </a:xfrm>
          <a:prstGeom prst="rect">
            <a:avLst/>
          </a:prstGeom>
          <a:solidFill>
            <a:srgbClr val="0808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Object 3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7686" y="8765810"/>
            <a:ext cx="3820763" cy="1207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87" y="1009555"/>
            <a:ext cx="4976622" cy="188366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874" y="616363"/>
            <a:ext cx="1697927" cy="13075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9346890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8994" y="9261566"/>
            <a:ext cx="2779966" cy="24310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341086" y="9263422"/>
            <a:ext cx="2779966" cy="24310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64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87" y="1009555"/>
            <a:ext cx="3392853" cy="28529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87" y="30618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717" y="1009555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147" y="1977962"/>
            <a:ext cx="3103817" cy="127430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87" y="1009555"/>
            <a:ext cx="3392853" cy="28529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87" y="30618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717" y="1009555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8615" y="2410730"/>
            <a:ext cx="6329791" cy="127101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6082" y="2410730"/>
            <a:ext cx="3103817" cy="12710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41" y="972407"/>
            <a:ext cx="2764774" cy="24323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141" y="2490311"/>
            <a:ext cx="1697927" cy="13075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69" y="972407"/>
            <a:ext cx="5081207" cy="13258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957" y="2342579"/>
            <a:ext cx="5081207" cy="13258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987" y="3761470"/>
            <a:ext cx="2308431" cy="17830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5296" y="6550676"/>
            <a:ext cx="1996678" cy="13624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8994" y="9222377"/>
            <a:ext cx="2779966" cy="24310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673383" y="9253225"/>
            <a:ext cx="2779966" cy="24310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41" y="972407"/>
            <a:ext cx="2764774" cy="243230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14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69" y="972407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7782" y="2168414"/>
            <a:ext cx="5081207" cy="13258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7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41" y="972407"/>
            <a:ext cx="2764774" cy="243230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14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69" y="972407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7782" y="2429589"/>
            <a:ext cx="5081207" cy="13258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41" y="972407"/>
            <a:ext cx="2764774" cy="243230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14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412" y="972407"/>
            <a:ext cx="5081207" cy="13258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8994" y="9222377"/>
            <a:ext cx="2779966" cy="24310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635805" y="9253225"/>
            <a:ext cx="2779966" cy="24310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959399" y="9149507"/>
            <a:ext cx="2779966" cy="243104"/>
          </a:xfrm>
          <a:prstGeom prst="rect">
            <a:avLst/>
          </a:prstGeom>
          <a:solidFill>
            <a:srgbClr val="FFF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3" y="483060"/>
            <a:ext cx="2764774" cy="24323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153" y="1455325"/>
            <a:ext cx="1697927" cy="13075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8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3" y="483060"/>
            <a:ext cx="2764774" cy="24323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153" y="1455325"/>
            <a:ext cx="1697927" cy="13075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3" y="483060"/>
            <a:ext cx="2764774" cy="24323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153" y="1455325"/>
            <a:ext cx="1697927" cy="13075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9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766" y="3853339"/>
            <a:ext cx="7603236" cy="21305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0" y="1899237"/>
            <a:ext cx="4114800" cy="15544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003" y="6562677"/>
            <a:ext cx="8762810" cy="13075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FFF7E3"/>
          </a:solidFill>
          <a:ln>
            <a:solidFill>
              <a:srgbClr val="FFF7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51" y="3566160"/>
            <a:ext cx="3038951" cy="134416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51" y="4462558"/>
            <a:ext cx="2589467" cy="36484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170" y="4627150"/>
            <a:ext cx="1748647" cy="344728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361" y="1890522"/>
            <a:ext cx="1556337" cy="4754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105" y="1030557"/>
            <a:ext cx="1556337" cy="128016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152" y="1016127"/>
            <a:ext cx="1556337" cy="128016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49899" y="1890522"/>
            <a:ext cx="1556337" cy="373989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0782" y="1016127"/>
            <a:ext cx="1556337" cy="128016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3695" y="1890522"/>
            <a:ext cx="1556337" cy="303580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F2E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65" y="944975"/>
            <a:ext cx="2835640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8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234" y="944975"/>
            <a:ext cx="7919418" cy="148132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572" y="6270355"/>
            <a:ext cx="7094744" cy="26426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565" y="944975"/>
            <a:ext cx="2835640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58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5269" y="972407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1768" y="7598664"/>
            <a:ext cx="5081207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13948" y="7551230"/>
            <a:ext cx="5081207" cy="13258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875945" y="2355164"/>
            <a:ext cx="5139981" cy="5060711"/>
          </a:xfrm>
          <a:prstGeom prst="rect">
            <a:avLst/>
          </a:prstGeom>
        </p:spPr>
      </p:pic>
      <p:pic>
        <p:nvPicPr>
          <p:cNvPr id="11" name="2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677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972380" y="2355164"/>
            <a:ext cx="5139981" cy="5060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65" y="944975"/>
            <a:ext cx="2835640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8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69" y="972407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214" y="4274820"/>
            <a:ext cx="5081207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3448" y="1877949"/>
            <a:ext cx="5081207" cy="13258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65" y="944975"/>
            <a:ext cx="2835640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8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637" y="7857839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4492" y="7857839"/>
            <a:ext cx="5081207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5269" y="944975"/>
            <a:ext cx="5081207" cy="13258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65" y="944975"/>
            <a:ext cx="2835640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8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75" y="2139267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741" y="5696998"/>
            <a:ext cx="5081207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5269" y="944975"/>
            <a:ext cx="5081207" cy="13258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4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565" y="944975"/>
            <a:ext cx="2835640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58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5269" y="972407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496" y="7834979"/>
            <a:ext cx="5081207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10" y="7834836"/>
            <a:ext cx="5081207" cy="13258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98758" y="2692017"/>
            <a:ext cx="5309505" cy="5249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65" y="944975"/>
            <a:ext cx="2835640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8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69" y="972407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278" y="2294858"/>
            <a:ext cx="5081207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7452" y="4995053"/>
            <a:ext cx="5081207" cy="13258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65" y="944975"/>
            <a:ext cx="2835640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81" y="24903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69" y="972407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141" y="2582609"/>
            <a:ext cx="5081207" cy="13258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495" y="2048828"/>
            <a:ext cx="2868930" cy="50109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9108568"/>
            <a:ext cx="17556480" cy="823244"/>
          </a:xfrm>
          <a:prstGeom prst="rect">
            <a:avLst/>
          </a:prstGeom>
          <a:solidFill>
            <a:srgbClr val="E1D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전처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05269"/>
            <a:ext cx="17556163" cy="633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766" y="3853339"/>
            <a:ext cx="7603236" cy="21305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0" y="1899237"/>
            <a:ext cx="4114800" cy="15544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003" y="6562677"/>
            <a:ext cx="8762810" cy="13075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FFF7E3"/>
          </a:solidFill>
          <a:ln>
            <a:solidFill>
              <a:srgbClr val="FFF7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41" y="923687"/>
            <a:ext cx="2764774" cy="31821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141" y="3305699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828" y="2076974"/>
            <a:ext cx="1730788" cy="319125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191" y="1092851"/>
            <a:ext cx="8852106" cy="144475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1048" y="2333006"/>
            <a:ext cx="8995982" cy="2679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775" y="5069491"/>
            <a:ext cx="11347133" cy="415137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4789" y="5476399"/>
            <a:ext cx="5031057" cy="42153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56" y="880682"/>
            <a:ext cx="3206544" cy="28986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615" y="2988945"/>
            <a:ext cx="1697927" cy="13075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868" y="6303216"/>
            <a:ext cx="4397835" cy="26151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8224" y="6303216"/>
            <a:ext cx="4058936" cy="29535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0481" y="5041630"/>
            <a:ext cx="3566017" cy="13258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8464" y="6303216"/>
            <a:ext cx="4058936" cy="29535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6959" y="5003483"/>
            <a:ext cx="3566017" cy="13258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4187" y="4989909"/>
            <a:ext cx="3451146" cy="13258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766" y="3853339"/>
            <a:ext cx="7603236" cy="21305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0" y="1899237"/>
            <a:ext cx="4114800" cy="15544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003" y="6562677"/>
            <a:ext cx="8762810" cy="13075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9196578"/>
            <a:ext cx="17556480" cy="735234"/>
          </a:xfrm>
          <a:prstGeom prst="rect">
            <a:avLst/>
          </a:prstGeom>
          <a:solidFill>
            <a:srgbClr val="FFF7E3"/>
          </a:solidFill>
          <a:ln>
            <a:solidFill>
              <a:srgbClr val="FFF7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05" y="1071134"/>
            <a:ext cx="2877360" cy="19385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433" y="2095262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734" y="3465576"/>
            <a:ext cx="4746593" cy="510235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856" y="2095405"/>
            <a:ext cx="2096691" cy="192024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2369" y="867823"/>
            <a:ext cx="5724716" cy="144475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5043" y="7243334"/>
            <a:ext cx="1851374" cy="106984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48202" y="7732109"/>
            <a:ext cx="1297734" cy="113385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76058" y="3465576"/>
            <a:ext cx="1902095" cy="11338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5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87" y="1009555"/>
            <a:ext cx="3392853" cy="28529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87" y="3061811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717" y="1009555"/>
            <a:ext cx="5081207" cy="13258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6781" y="1701927"/>
            <a:ext cx="4058936" cy="193852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2729" y="6648831"/>
            <a:ext cx="2585180" cy="194767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9668" y="6822567"/>
            <a:ext cx="2585180" cy="160020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0342" y="6822567"/>
            <a:ext cx="2585180" cy="126187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6835" y="6822567"/>
            <a:ext cx="2585180" cy="194767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87" y="1009555"/>
            <a:ext cx="4976622" cy="188366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874" y="616363"/>
            <a:ext cx="1697927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87" y="1009555"/>
            <a:ext cx="4976622" cy="18836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874" y="616363"/>
            <a:ext cx="1697927" cy="13075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9234156"/>
            <a:ext cx="17556480" cy="735234"/>
          </a:xfrm>
          <a:prstGeom prst="rect">
            <a:avLst/>
          </a:prstGeom>
          <a:solidFill>
            <a:srgbClr val="33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2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28</Words>
  <Application>Microsoft Office PowerPoint</Application>
  <PresentationFormat>사용자 지정</PresentationFormat>
  <Paragraphs>28</Paragraphs>
  <Slides>29</Slides>
  <Notes>28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mangoboard.net_17940401</dc:creator>
  <cp:lastModifiedBy>User</cp:lastModifiedBy>
  <cp:revision>21</cp:revision>
  <dcterms:created xsi:type="dcterms:W3CDTF">2022-06-28T07:05:06Z</dcterms:created>
  <dcterms:modified xsi:type="dcterms:W3CDTF">2022-06-29T02:11:59Z</dcterms:modified>
</cp:coreProperties>
</file>